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22"/>
  </p:notesMasterIdLst>
  <p:handoutMasterIdLst>
    <p:handoutMasterId r:id="rId23"/>
  </p:handoutMasterIdLst>
  <p:sldIdLst>
    <p:sldId id="268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5" autoAdjust="0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9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sz="4000" b="1" dirty="0">
                <a:solidFill>
                  <a:schemeClr val="bg1"/>
                </a:solidFill>
              </a:rPr>
              <a:t>A Project On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School Management System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2291" y="5857943"/>
            <a:ext cx="8042321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7" name="image1.png">
            <a:extLst>
              <a:ext uri="{FF2B5EF4-FFF2-40B4-BE49-F238E27FC236}">
                <a16:creationId xmlns:a16="http://schemas.microsoft.com/office/drawing/2014/main" id="{AD53E186-EA20-4EA8-8157-C27EED82E0E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6298" y="1565010"/>
            <a:ext cx="3841763" cy="187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ECBE-BB1B-40DE-9ED0-983CFC9A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DBConnection</a:t>
            </a:r>
            <a:r>
              <a:rPr lang="en-US" dirty="0"/>
              <a:t> Code: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E9B51-88DE-4319-A127-2959BDD88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8295" y="1972703"/>
            <a:ext cx="4703810" cy="566312"/>
          </a:xfrm>
        </p:spPr>
        <p:txBody>
          <a:bodyPr/>
          <a:lstStyle/>
          <a:p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DBConnection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6BB63-68C9-42D0-B1F9-F7F529E2C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6629" y="1969474"/>
            <a:ext cx="3999001" cy="569541"/>
          </a:xfrm>
        </p:spPr>
        <p:txBody>
          <a:bodyPr/>
          <a:lstStyle/>
          <a:p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TeacherDBConnection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953F8B-9797-4321-8C81-BAF67FBA944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23" y="2130641"/>
            <a:ext cx="4703809" cy="378188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5105D2-3161-45FB-ADA5-BFAD67CDC753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09" y="2130642"/>
            <a:ext cx="4830192" cy="378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1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6AB6-F8E4-4E93-9BB6-D38E5A2C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" dirty="0"/>
              <a:t>.</a:t>
            </a:r>
            <a:endParaRPr lang="en-IN" sz="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0D44A-08E7-460D-86D6-E0D84B77F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9373" y="945472"/>
            <a:ext cx="3992732" cy="1280891"/>
          </a:xfrm>
        </p:spPr>
        <p:txBody>
          <a:bodyPr/>
          <a:lstStyle/>
          <a:p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SchoolDBOperation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BE0E5B-82AA-4994-B9D0-F44E1D3F1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6629" y="181245"/>
            <a:ext cx="3999001" cy="1723755"/>
          </a:xfrm>
        </p:spPr>
        <p:txBody>
          <a:bodyPr/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School.java: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6A2A03-8FD8-4DE9-97FF-2DFEE26C8CA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7" y="1979720"/>
            <a:ext cx="4927106" cy="39328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E0D2FF-17DD-41C8-A7C4-4783D3154D74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63" y="1905000"/>
            <a:ext cx="5086906" cy="40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CAA5-9FFF-4AF9-A2F2-F84E1751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117" y="624110"/>
            <a:ext cx="9543495" cy="1280890"/>
          </a:xfrm>
        </p:spPr>
        <p:txBody>
          <a:bodyPr/>
          <a:lstStyle/>
          <a:p>
            <a:r>
              <a:rPr lang="en-US" dirty="0"/>
              <a:t>Output: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B4B4C9-A7DF-4D6E-9E8F-55129C6124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66" y="2133600"/>
            <a:ext cx="9543496" cy="44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BC46-01D0-418D-A3B3-4740AB2A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273" y="1645042"/>
            <a:ext cx="8911687" cy="1280890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764F2D-FABE-4B04-95EA-319705DF4B72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9" y="1358284"/>
            <a:ext cx="5504155" cy="473179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BD27BF-979D-4CFC-8BB5-F01AED490A6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98" y="1358284"/>
            <a:ext cx="5504155" cy="47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26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F0D0-F3FE-4267-9258-6D2F7B82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DBDB46-B056-4AE3-98AE-A4980635313A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8" y="624111"/>
            <a:ext cx="5370140" cy="543933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6855A2-EE57-4492-95C1-0A9A23C7032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71" y="624112"/>
            <a:ext cx="5370140" cy="54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3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A2E2-EF00-492E-805F-1A351101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275F9-90AD-42BD-8461-8FDF2001DA5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36" y="624111"/>
            <a:ext cx="4850275" cy="554587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438ED1-4265-49CB-A188-B15AC3C667F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338" y="624111"/>
            <a:ext cx="4850275" cy="55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D452-D53C-4BB5-A4BA-7E2D82A2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187BF-D365-4B9B-86D5-846635A0E774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72" y="624110"/>
            <a:ext cx="5199819" cy="542158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2BD1D9-D14E-463D-AF06-7125610105B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84" y="624111"/>
            <a:ext cx="5104661" cy="54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4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09CB3C-DF07-4829-914F-CC0FDF93BAAF}"/>
              </a:ext>
            </a:extLst>
          </p:cNvPr>
          <p:cNvSpPr txBox="1"/>
          <p:nvPr/>
        </p:nvSpPr>
        <p:spPr>
          <a:xfrm>
            <a:off x="1837678" y="1207363"/>
            <a:ext cx="739509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Batch: 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2022 – 6522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Center: Thane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Submitted by,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Kasturi D. </a:t>
            </a:r>
            <a:r>
              <a:rPr lang="en-US" b="1" dirty="0" err="1">
                <a:latin typeface="+mj-lt"/>
                <a:cs typeface="Times New Roman" panose="02020603050405020304" pitchFamily="18" charset="0"/>
              </a:rPr>
              <a:t>Sarve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(ENROLLMENT NO. EBEON1221514763)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Under the Guidance of,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Chittaranjan</a:t>
            </a: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Ghosh.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(Course Trainer)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718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07414-F7DE-42CF-994D-3558D56B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2A488-E060-4532-AFCA-08B79DC8406D}"/>
              </a:ext>
            </a:extLst>
          </p:cNvPr>
          <p:cNvSpPr txBox="1"/>
          <p:nvPr/>
        </p:nvSpPr>
        <p:spPr>
          <a:xfrm>
            <a:off x="1606858" y="1828800"/>
            <a:ext cx="89753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 marR="367665"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School Management System manages student information and teacher information in the school.</a:t>
            </a:r>
          </a:p>
          <a:p>
            <a:pPr marL="63500" marR="367665"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It storing information system. It has the facility of maintaining the details of the student and teacher, thereby reducing the manual work.</a:t>
            </a:r>
          </a:p>
          <a:p>
            <a:pPr marL="63500" marR="367665"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It will save time and energy which are spending in making reports and collecting data. School Management System can be accessed throughout the student and teacher with proper login provided.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69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A0B2-2265-46BC-95CF-0943251A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Modules: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8F864-76BA-40C7-A26C-2BD8513DEA7D}"/>
              </a:ext>
            </a:extLst>
          </p:cNvPr>
          <p:cNvSpPr txBox="1"/>
          <p:nvPr/>
        </p:nvSpPr>
        <p:spPr>
          <a:xfrm>
            <a:off x="1935332" y="1642369"/>
            <a:ext cx="90197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  <a:tabLst>
                <a:tab pos="1104900" algn="l"/>
              </a:tabLst>
            </a:pPr>
            <a:r>
              <a:rPr lang="en-US" sz="2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Teacher Management Module</a:t>
            </a:r>
            <a:endParaRPr lang="en-IN" sz="2400" dirty="0">
              <a:solidFill>
                <a:schemeClr val="tx2"/>
              </a:solidFill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lvl="0">
              <a:buSzPts val="1400"/>
              <a:tabLst>
                <a:tab pos="1104900" algn="l"/>
              </a:tabLst>
            </a:pPr>
            <a:r>
              <a:rPr lang="en-IN" sz="2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</a:t>
            </a: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Login</a:t>
            </a:r>
            <a:endParaRPr lang="en-IN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1104900" algn="l"/>
              </a:tabLst>
            </a:pPr>
            <a:r>
              <a:rPr lang="en-IN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 Admission Form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tabLst>
                <a:tab pos="1104900" algn="l"/>
              </a:tabLst>
            </a:pPr>
            <a:r>
              <a:rPr lang="en-IN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Close Admission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tabLst>
                <a:tab pos="1104900" algn="l"/>
              </a:tabLst>
            </a:pPr>
            <a:r>
              <a:rPr lang="en-IN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Check Student Information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tabLst>
                <a:tab pos="1104900" algn="l"/>
              </a:tabLst>
            </a:pPr>
            <a:r>
              <a:rPr lang="en-IN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Marksheet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tabLst>
                <a:tab pos="1104900" algn="l"/>
              </a:tabLst>
            </a:pPr>
            <a:r>
              <a:rPr lang="en-IN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Password Change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tabLst>
                <a:tab pos="1104900" algn="l"/>
              </a:tabLst>
            </a:pPr>
            <a:r>
              <a:rPr lang="en-IN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Logout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400"/>
              <a:tabLst>
                <a:tab pos="1104900" algn="l"/>
              </a:tabLst>
            </a:pPr>
            <a:r>
              <a:rPr lang="en-US" sz="2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Student Management Module</a:t>
            </a:r>
            <a:endParaRPr lang="en-IN" sz="24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lvl="0">
              <a:tabLst>
                <a:tab pos="1104900" algn="l"/>
              </a:tabLst>
            </a:pP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Login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tabLst>
                <a:tab pos="1104900" algn="l"/>
              </a:tabLst>
            </a:pPr>
            <a:r>
              <a:rPr lang="en-IN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Student Details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tabLst>
                <a:tab pos="1104900" algn="l"/>
              </a:tabLst>
            </a:pPr>
            <a:r>
              <a:rPr lang="en-IN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check Timetable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tabLst>
                <a:tab pos="1104900" algn="l"/>
              </a:tabLst>
            </a:pPr>
            <a:r>
              <a:rPr lang="en-IN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Marksheet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tabLst>
                <a:tab pos="1104900" algn="l"/>
              </a:tabLst>
            </a:pPr>
            <a:r>
              <a:rPr lang="en-IN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Password Change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tabLst>
                <a:tab pos="1104900" algn="l"/>
              </a:tabLst>
            </a:pPr>
            <a:r>
              <a:rPr lang="en-IN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Logout</a:t>
            </a:r>
            <a:endParaRPr lang="en-IN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83080">
              <a:tabLst>
                <a:tab pos="11049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839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06859-1038-4C14-A851-9461774C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OBJECTIVE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C3B9C-4501-425D-8140-DD8B9B3A9F68}"/>
              </a:ext>
            </a:extLst>
          </p:cNvPr>
          <p:cNvSpPr txBox="1"/>
          <p:nvPr/>
        </p:nvSpPr>
        <p:spPr>
          <a:xfrm>
            <a:off x="2450236" y="1642369"/>
            <a:ext cx="91795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the School Management System is to manage the details of Schools, Students, Classes, Teachers, Registrations.</a:t>
            </a:r>
          </a:p>
          <a:p>
            <a:r>
              <a:rPr lang="en-US" sz="240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manages all the information about Schools, </a:t>
            </a:r>
            <a:r>
              <a:rPr lang="en-US" sz="240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Cources</a:t>
            </a:r>
            <a:r>
              <a:rPr lang="en-US" sz="240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Registrations, Schools.</a:t>
            </a:r>
          </a:p>
          <a:p>
            <a:r>
              <a:rPr lang="en-IN" sz="240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To manage social change.</a:t>
            </a:r>
          </a:p>
          <a:p>
            <a:r>
              <a:rPr lang="en-US" sz="240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These systems work to coordinate scheduling and communications between faculty regarding students. This system exists to simplify information tracking for both parents and administrative staff.</a:t>
            </a:r>
            <a:endParaRPr lang="en-US" sz="2400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9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2A9F-A0CC-4D1F-A7D1-933C50D9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 SOFTWARE REQUIREMENTS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B0E58-14DE-4B6F-B051-D8771ED3135F}"/>
              </a:ext>
            </a:extLst>
          </p:cNvPr>
          <p:cNvSpPr txBox="1"/>
          <p:nvPr/>
        </p:nvSpPr>
        <p:spPr>
          <a:xfrm>
            <a:off x="2379216" y="1905000"/>
            <a:ext cx="83716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tx2"/>
              </a:solidFill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tx2"/>
              </a:solidFill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2"/>
                </a:solidFill>
              </a:rPr>
              <a:t>Back end</a:t>
            </a:r>
            <a:r>
              <a:rPr lang="en-US" sz="2400" dirty="0">
                <a:solidFill>
                  <a:schemeClr val="tx2"/>
                </a:solidFill>
              </a:rPr>
              <a:t>:  MySQL workbench 8.0 CE.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2"/>
                </a:solidFill>
              </a:rPr>
              <a:t>Front end:  </a:t>
            </a:r>
            <a:r>
              <a:rPr lang="en-US" sz="2400" dirty="0">
                <a:solidFill>
                  <a:schemeClr val="tx2"/>
                </a:solidFill>
              </a:rPr>
              <a:t>Java </a:t>
            </a:r>
            <a:endParaRPr lang="en-IN" sz="2400" dirty="0">
              <a:solidFill>
                <a:schemeClr val="tx2"/>
              </a:solidFill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2"/>
                </a:solidFill>
              </a:rPr>
              <a:t>Operating System:  </a:t>
            </a:r>
            <a:r>
              <a:rPr lang="en-US" sz="2400" dirty="0">
                <a:solidFill>
                  <a:schemeClr val="tx2"/>
                </a:solidFill>
              </a:rPr>
              <a:t>Window.</a:t>
            </a:r>
            <a:endParaRPr lang="en-IN" sz="24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26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1991-36E9-4816-A07D-F6ECC1B4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DATA DICTIONARY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Database</a:t>
            </a:r>
            <a:r>
              <a:rPr lang="en-US" sz="22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School: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E8DB2-2824-4E93-BA85-BB12C966B7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68" y="2361459"/>
            <a:ext cx="7457242" cy="402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15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D291EA89-1911-4E37-A2E4-C743991CB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494" y="1030985"/>
            <a:ext cx="13461382" cy="171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50632" tIns="1002984" rIns="685584" bIns="17774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07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07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07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07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07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07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07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07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07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7963" algn="l"/>
              </a:tabLs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Create Database Teachar: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7963" algn="l"/>
              </a:tabLst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5" name="Picture 11">
            <a:extLst>
              <a:ext uri="{FF2B5EF4-FFF2-40B4-BE49-F238E27FC236}">
                <a16:creationId xmlns:a16="http://schemas.microsoft.com/office/drawing/2014/main" id="{6EB6F46F-FE56-49E4-878E-D2F207353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94" y="1271016"/>
            <a:ext cx="7725170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4DF8D829-74E8-454E-92B0-5396B4802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494" y="5238920"/>
            <a:ext cx="13461382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9E545-4D09-4766-8197-78119FDCEA5C}"/>
              </a:ext>
            </a:extLst>
          </p:cNvPr>
          <p:cNvSpPr txBox="1"/>
          <p:nvPr/>
        </p:nvSpPr>
        <p:spPr>
          <a:xfrm>
            <a:off x="3026664" y="713232"/>
            <a:ext cx="5385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07645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Database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Teacher: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394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8FE9-6638-4A30-9C32-69376EE4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DataBase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23F57-166B-4833-AE04-27E8010BC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5635" y="1340528"/>
            <a:ext cx="5236470" cy="736847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Database Marksheet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4436C-27FA-4CDC-AC41-2218B4B9D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6629" y="2427365"/>
            <a:ext cx="3992733" cy="45719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Database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Timetable: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7D8471-4964-4F3E-821E-6A67CBA7CCC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9" y="2473084"/>
            <a:ext cx="5316877" cy="338645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D96EFA-A311-4CCA-BAFC-C4588A1E962E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92" y="2473084"/>
            <a:ext cx="5128010" cy="338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1661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46</TotalTime>
  <Words>308</Words>
  <Application>Microsoft Office PowerPoint</Application>
  <PresentationFormat>Widescreen</PresentationFormat>
  <Paragraphs>67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</vt:lpstr>
      <vt:lpstr>Calibri</vt:lpstr>
      <vt:lpstr>Century Gothic</vt:lpstr>
      <vt:lpstr>Times New Roman</vt:lpstr>
      <vt:lpstr>Wingdings</vt:lpstr>
      <vt:lpstr>Wingdings 3</vt:lpstr>
      <vt:lpstr>Wisp</vt:lpstr>
      <vt:lpstr>        A Project On School Management System</vt:lpstr>
      <vt:lpstr>PowerPoint Presentation</vt:lpstr>
      <vt:lpstr>INTRODUCTION</vt:lpstr>
      <vt:lpstr> Modules: </vt:lpstr>
      <vt:lpstr>OBJECTIVE</vt:lpstr>
      <vt:lpstr> SOFTWARE REQUIREMENTS</vt:lpstr>
      <vt:lpstr>DATA DICTIONARY  Create Database School: </vt:lpstr>
      <vt:lpstr>PowerPoint Presentation</vt:lpstr>
      <vt:lpstr>DataBase:</vt:lpstr>
      <vt:lpstr>DBConnection Code:</vt:lpstr>
      <vt:lpstr>.</vt:lpstr>
      <vt:lpstr>Output: 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A Project On School Management System</dc:title>
  <dc:creator>HP</dc:creator>
  <cp:lastModifiedBy>HP</cp:lastModifiedBy>
  <cp:revision>1</cp:revision>
  <dcterms:created xsi:type="dcterms:W3CDTF">2022-02-28T15:40:56Z</dcterms:created>
  <dcterms:modified xsi:type="dcterms:W3CDTF">2022-02-28T16:27:04Z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